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200" d="100"/>
          <a:sy n="200" d="100"/>
        </p:scale>
        <p:origin x="-2784" y="1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26973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87721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8659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11985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27678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63537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4503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3817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630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71225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36950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31AA5F-5E66-B742-AE5C-459D9949F4C6}" type="datetimeFigureOut">
              <a:rPr lang="en-US" smtClean="0"/>
              <a:t>9/29/16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C0A9B7-9C9C-1C4E-999B-71D650062E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52950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62813" y="146522"/>
            <a:ext cx="8857042" cy="654460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Swift Node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783468" y="1363008"/>
            <a:ext cx="4175999" cy="4330511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Docker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 container (per account)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631068" y="1210608"/>
            <a:ext cx="4175999" cy="4330511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Docker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 container (per account)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289153" y="1058208"/>
            <a:ext cx="4175999" cy="4330511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Proxy/Object Server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478668" y="1058208"/>
            <a:ext cx="4175999" cy="4330511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Docker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 container (per account)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77017" y="1583135"/>
            <a:ext cx="2708047" cy="770592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dirty="0" err="1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</a:t>
            </a:r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torlet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 middleware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77020" y="2362056"/>
            <a:ext cx="2708047" cy="770592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dirty="0" err="1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</a:t>
            </a:r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torlet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 </a:t>
            </a:r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docker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 gateway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593956" y="3225642"/>
            <a:ext cx="6128577" cy="58435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f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actory pipe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898760" y="4224698"/>
            <a:ext cx="7707506" cy="58435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Per </a:t>
            </a:r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storlet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 pipe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grpSp>
        <p:nvGrpSpPr>
          <p:cNvPr id="27" name="Group 26"/>
          <p:cNvGrpSpPr/>
          <p:nvPr/>
        </p:nvGrpSpPr>
        <p:grpSpPr>
          <a:xfrm>
            <a:off x="7107436" y="2565293"/>
            <a:ext cx="1477767" cy="1549507"/>
            <a:chOff x="6802636" y="2260493"/>
            <a:chExt cx="1477767" cy="1549507"/>
          </a:xfrm>
        </p:grpSpPr>
        <p:sp>
          <p:nvSpPr>
            <p:cNvPr id="28" name="Rectangle 27"/>
            <p:cNvSpPr/>
            <p:nvPr/>
          </p:nvSpPr>
          <p:spPr>
            <a:xfrm>
              <a:off x="6802636" y="3039408"/>
              <a:ext cx="1477764" cy="770592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 anchorCtr="0"/>
            <a:lstStyle/>
            <a:p>
              <a:pPr algn="ctr"/>
              <a:r>
                <a:rPr lang="en-US" dirty="0" err="1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s</a:t>
              </a:r>
              <a:r>
                <a:rPr lang="en-US" dirty="0" err="1" smtClean="0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torlet</a:t>
              </a:r>
              <a:r>
                <a:rPr lang="en-US" dirty="0" smtClean="0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 daemon</a:t>
              </a:r>
              <a:endPara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6802639" y="2260493"/>
              <a:ext cx="1477764" cy="770592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 anchorCtr="0"/>
            <a:lstStyle/>
            <a:p>
              <a:pPr algn="ctr"/>
              <a:r>
                <a:rPr lang="en-US" dirty="0" err="1" smtClean="0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Storlet</a:t>
              </a:r>
              <a:endPara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endParaRPr>
            </a:p>
          </p:txBody>
        </p:sp>
      </p:grpSp>
      <p:sp>
        <p:nvSpPr>
          <p:cNvPr id="16" name="Rectangle 15"/>
          <p:cNvSpPr/>
          <p:nvPr/>
        </p:nvSpPr>
        <p:spPr>
          <a:xfrm>
            <a:off x="746360" y="4072298"/>
            <a:ext cx="7707506" cy="58435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Per </a:t>
            </a:r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storlet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 pipe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6955036" y="2412893"/>
            <a:ext cx="1477767" cy="1549507"/>
            <a:chOff x="6802636" y="2260493"/>
            <a:chExt cx="1477767" cy="1549507"/>
          </a:xfrm>
        </p:grpSpPr>
        <p:sp>
          <p:nvSpPr>
            <p:cNvPr id="22" name="Rectangle 21"/>
            <p:cNvSpPr/>
            <p:nvPr/>
          </p:nvSpPr>
          <p:spPr>
            <a:xfrm>
              <a:off x="6802636" y="3039408"/>
              <a:ext cx="1477764" cy="770592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 anchorCtr="0"/>
            <a:lstStyle/>
            <a:p>
              <a:pPr algn="ctr"/>
              <a:r>
                <a:rPr lang="en-US" dirty="0" err="1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s</a:t>
              </a:r>
              <a:r>
                <a:rPr lang="en-US" dirty="0" err="1" smtClean="0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torlet</a:t>
              </a:r>
              <a:r>
                <a:rPr lang="en-US" dirty="0" smtClean="0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 daemon</a:t>
              </a:r>
              <a:endPara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endParaRPr>
            </a:p>
          </p:txBody>
        </p:sp>
        <p:sp>
          <p:nvSpPr>
            <p:cNvPr id="23" name="Rectangle 22"/>
            <p:cNvSpPr/>
            <p:nvPr/>
          </p:nvSpPr>
          <p:spPr>
            <a:xfrm>
              <a:off x="6802639" y="2260493"/>
              <a:ext cx="1477764" cy="770592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 anchorCtr="0"/>
            <a:lstStyle/>
            <a:p>
              <a:pPr algn="ctr"/>
              <a:r>
                <a:rPr lang="en-US" dirty="0" err="1" smtClean="0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Storlet</a:t>
              </a:r>
              <a:endPara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endParaRPr>
            </a:p>
          </p:txBody>
        </p:sp>
      </p:grpSp>
      <p:sp>
        <p:nvSpPr>
          <p:cNvPr id="14" name="Rectangle 13"/>
          <p:cNvSpPr/>
          <p:nvPr/>
        </p:nvSpPr>
        <p:spPr>
          <a:xfrm>
            <a:off x="593959" y="3919898"/>
            <a:ext cx="7686441" cy="58435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p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er </a:t>
            </a:r>
            <a:r>
              <a:rPr lang="en-US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storlet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 pipe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4631068" y="2353727"/>
            <a:ext cx="2091465" cy="770592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d</a:t>
            </a:r>
            <a:r>
              <a:rPr lang="en-US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aemon factory</a:t>
            </a:r>
            <a:endParaRPr lang="en-US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6802636" y="2260493"/>
            <a:ext cx="1477767" cy="1549507"/>
            <a:chOff x="6802636" y="2260493"/>
            <a:chExt cx="1477767" cy="1549507"/>
          </a:xfrm>
        </p:grpSpPr>
        <p:sp>
          <p:nvSpPr>
            <p:cNvPr id="18" name="Rectangle 17"/>
            <p:cNvSpPr/>
            <p:nvPr/>
          </p:nvSpPr>
          <p:spPr>
            <a:xfrm>
              <a:off x="6802636" y="3039408"/>
              <a:ext cx="1477764" cy="770592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 anchorCtr="0"/>
            <a:lstStyle/>
            <a:p>
              <a:pPr algn="ctr"/>
              <a:r>
                <a:rPr lang="en-US" dirty="0" err="1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s</a:t>
              </a:r>
              <a:r>
                <a:rPr lang="en-US" dirty="0" err="1" smtClean="0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torlet</a:t>
              </a:r>
              <a:r>
                <a:rPr lang="en-US" dirty="0" smtClean="0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 daemon</a:t>
              </a:r>
              <a:endPara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endParaRPr>
            </a:p>
          </p:txBody>
        </p:sp>
        <p:sp>
          <p:nvSpPr>
            <p:cNvPr id="19" name="Rectangle 18"/>
            <p:cNvSpPr/>
            <p:nvPr/>
          </p:nvSpPr>
          <p:spPr>
            <a:xfrm>
              <a:off x="6802639" y="2260493"/>
              <a:ext cx="1477764" cy="770592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 anchorCtr="0"/>
            <a:lstStyle/>
            <a:p>
              <a:pPr algn="ctr"/>
              <a:r>
                <a:rPr lang="en-US" dirty="0" err="1" smtClean="0">
                  <a:ln>
                    <a:solidFill>
                      <a:schemeClr val="tx1"/>
                    </a:solidFill>
                  </a:ln>
                  <a:solidFill>
                    <a:schemeClr val="tx1"/>
                  </a:solidFill>
                  <a:latin typeface="Comic Sans MS"/>
                </a:rPr>
                <a:t>Storlet</a:t>
              </a:r>
              <a:endParaRPr lang="en-US" dirty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942065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635000" y="979492"/>
            <a:ext cx="3596215" cy="55047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sz="1400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&lt;&lt;Interface&gt;&gt;</a:t>
            </a:r>
          </a:p>
          <a:p>
            <a:pPr algn="ctr"/>
            <a:r>
              <a:rPr lang="en-US" sz="1400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IStorlet</a:t>
            </a:r>
            <a:endParaRPr lang="en-US" sz="1400" dirty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635000" y="1716080"/>
            <a:ext cx="3596217" cy="770592"/>
          </a:xfrm>
          <a:prstGeom prst="rect">
            <a:avLst/>
          </a:prstGeom>
          <a:noFill/>
          <a:ln/>
          <a:effec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1100" dirty="0" smtClean="0"/>
              <a:t>+ Invoke(</a:t>
            </a:r>
            <a:r>
              <a:rPr lang="en-US" sz="1100" dirty="0" err="1" smtClean="0"/>
              <a:t>ArrayList</a:t>
            </a:r>
            <a:r>
              <a:rPr lang="en-US" sz="1100" dirty="0" smtClean="0"/>
              <a:t> &lt;</a:t>
            </a:r>
            <a:r>
              <a:rPr lang="en-US" sz="1100" dirty="0" err="1" smtClean="0"/>
              <a:t>StorletInputStream</a:t>
            </a:r>
            <a:r>
              <a:rPr lang="en-US" sz="1100" dirty="0" smtClean="0"/>
              <a:t>&gt; </a:t>
            </a:r>
            <a:r>
              <a:rPr lang="en-US" sz="1100" dirty="0" err="1" smtClean="0"/>
              <a:t>inputStreams</a:t>
            </a:r>
            <a:r>
              <a:rPr lang="en-US" sz="1100" dirty="0" smtClean="0"/>
              <a:t>,</a:t>
            </a:r>
          </a:p>
          <a:p>
            <a:r>
              <a:rPr lang="en-US" sz="1100" dirty="0" smtClean="0"/>
              <a:t>                 </a:t>
            </a:r>
            <a:r>
              <a:rPr lang="en-US" sz="1100" dirty="0" err="1" smtClean="0"/>
              <a:t>ArrayList</a:t>
            </a:r>
            <a:r>
              <a:rPr lang="en-US" sz="1100" dirty="0" smtClean="0"/>
              <a:t> &lt;</a:t>
            </a:r>
            <a:r>
              <a:rPr lang="en-US" sz="1100" dirty="0" err="1" smtClean="0"/>
              <a:t>StorletOutputStream</a:t>
            </a:r>
            <a:r>
              <a:rPr lang="en-US" sz="1100" dirty="0" smtClean="0"/>
              <a:t>&gt; </a:t>
            </a:r>
            <a:r>
              <a:rPr lang="en-US" sz="1100" dirty="0" err="1" smtClean="0"/>
              <a:t>outputStreams</a:t>
            </a:r>
            <a:r>
              <a:rPr lang="en-US" sz="1100" dirty="0" smtClean="0"/>
              <a:t>,</a:t>
            </a:r>
          </a:p>
          <a:p>
            <a:r>
              <a:rPr lang="en-US" sz="1100" dirty="0" smtClean="0"/>
              <a:t>                 Map&lt;String, String&gt; </a:t>
            </a:r>
            <a:r>
              <a:rPr lang="en-US" sz="1100" dirty="0" err="1" smtClean="0"/>
              <a:t>params</a:t>
            </a:r>
            <a:r>
              <a:rPr lang="en-US" sz="1100" dirty="0" smtClean="0"/>
              <a:t>,</a:t>
            </a:r>
          </a:p>
          <a:p>
            <a:r>
              <a:rPr lang="en-US" sz="1100" dirty="0" smtClean="0"/>
              <a:t>                  </a:t>
            </a:r>
            <a:r>
              <a:rPr lang="en-US" sz="1100" dirty="0" err="1" smtClean="0"/>
              <a:t>StorletLogger</a:t>
            </a:r>
            <a:r>
              <a:rPr lang="en-US" sz="1100" dirty="0" smtClean="0"/>
              <a:t> logger) throws </a:t>
            </a:r>
            <a:r>
              <a:rPr lang="en-US" sz="1100" dirty="0" err="1" smtClean="0"/>
              <a:t>StorletException</a:t>
            </a:r>
            <a:r>
              <a:rPr lang="en-US" sz="1100" dirty="0" smtClean="0"/>
              <a:t>;</a:t>
            </a:r>
            <a:endParaRPr lang="en-US" sz="1100" dirty="0"/>
          </a:p>
        </p:txBody>
      </p:sp>
      <p:sp>
        <p:nvSpPr>
          <p:cNvPr id="25" name="Rectangle 24"/>
          <p:cNvSpPr/>
          <p:nvPr/>
        </p:nvSpPr>
        <p:spPr>
          <a:xfrm>
            <a:off x="635000" y="1538284"/>
            <a:ext cx="3596218" cy="169365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endParaRPr lang="en-US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5087638" y="996267"/>
            <a:ext cx="3586462" cy="55047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sz="1400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StorletLogger</a:t>
            </a:r>
            <a:endParaRPr lang="en-US" sz="1400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5087638" y="1732855"/>
            <a:ext cx="3586462" cy="770592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1100" dirty="0" smtClean="0"/>
              <a:t>+ </a:t>
            </a:r>
            <a:r>
              <a:rPr lang="en-US" sz="1100" dirty="0" err="1" smtClean="0"/>
              <a:t>emitLog</a:t>
            </a:r>
            <a:r>
              <a:rPr lang="en-US" sz="1100" dirty="0" smtClean="0"/>
              <a:t>(String)</a:t>
            </a:r>
            <a:endParaRPr lang="en-US" sz="1100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5087641" y="1555059"/>
            <a:ext cx="3586459" cy="169365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endParaRPr lang="en-US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5087635" y="2791319"/>
            <a:ext cx="3586465" cy="55047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sz="1400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StorletInputStream</a:t>
            </a:r>
            <a:endParaRPr lang="en-US" sz="1400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5087635" y="3527907"/>
            <a:ext cx="3586465" cy="770592"/>
          </a:xfrm>
          <a:prstGeom prst="rect">
            <a:avLst/>
          </a:prstGeom>
          <a:solidFill>
            <a:schemeClr val="lt1"/>
          </a:solidFill>
          <a:ln/>
          <a:effec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1100" dirty="0" smtClean="0"/>
              <a:t>+ </a:t>
            </a:r>
            <a:r>
              <a:rPr lang="en-US" sz="1100" dirty="0" err="1" smtClean="0"/>
              <a:t>getMetadata</a:t>
            </a:r>
            <a:r>
              <a:rPr lang="en-US" sz="1100" dirty="0" smtClean="0"/>
              <a:t>: </a:t>
            </a:r>
            <a:r>
              <a:rPr lang="en-US" sz="1100" dirty="0" err="1" smtClean="0"/>
              <a:t>HashMap</a:t>
            </a:r>
            <a:r>
              <a:rPr lang="en-US" sz="1100" dirty="0" smtClean="0"/>
              <a:t>&lt;String, String&gt;</a:t>
            </a:r>
          </a:p>
          <a:p>
            <a:r>
              <a:rPr lang="en-US" sz="1100" dirty="0" smtClean="0"/>
              <a:t>+ </a:t>
            </a:r>
            <a:r>
              <a:rPr lang="en-US" sz="1100" dirty="0" err="1" smtClean="0"/>
              <a:t>getStream</a:t>
            </a:r>
            <a:r>
              <a:rPr lang="en-US" sz="1100" dirty="0" smtClean="0"/>
              <a:t>: </a:t>
            </a:r>
            <a:r>
              <a:rPr lang="en-US" sz="1100" dirty="0" err="1" smtClean="0"/>
              <a:t>java.io.InputStream</a:t>
            </a:r>
            <a:endParaRPr lang="en-US" sz="1100" dirty="0" smtClean="0"/>
          </a:p>
        </p:txBody>
      </p:sp>
      <p:sp>
        <p:nvSpPr>
          <p:cNvPr id="37" name="Rectangle 36"/>
          <p:cNvSpPr/>
          <p:nvPr/>
        </p:nvSpPr>
        <p:spPr>
          <a:xfrm>
            <a:off x="5087638" y="3350111"/>
            <a:ext cx="3586462" cy="169365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endParaRPr lang="en-US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8" name="Rectangle 37"/>
          <p:cNvSpPr/>
          <p:nvPr/>
        </p:nvSpPr>
        <p:spPr>
          <a:xfrm>
            <a:off x="635010" y="2799633"/>
            <a:ext cx="3596208" cy="55047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sz="1400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StorletObjectOutputStream</a:t>
            </a:r>
            <a:endParaRPr lang="en-US" sz="1400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635010" y="3536221"/>
            <a:ext cx="3596207" cy="770592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1100" dirty="0" smtClean="0"/>
              <a:t>+ </a:t>
            </a:r>
            <a:r>
              <a:rPr lang="en-US" sz="1100" dirty="0" err="1" smtClean="0"/>
              <a:t>setMetadata</a:t>
            </a:r>
            <a:r>
              <a:rPr lang="en-US" sz="1100" dirty="0" smtClean="0"/>
              <a:t>(Map&lt;String, String&gt;)</a:t>
            </a:r>
            <a:endParaRPr lang="en-US" sz="1100" dirty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  <a:p>
            <a:r>
              <a:rPr lang="en-US" sz="1100" dirty="0" smtClean="0"/>
              <a:t>+ </a:t>
            </a:r>
            <a:r>
              <a:rPr lang="en-US" sz="1100" dirty="0" err="1" smtClean="0"/>
              <a:t>getStream</a:t>
            </a:r>
            <a:r>
              <a:rPr lang="en-US" sz="1100" dirty="0" smtClean="0"/>
              <a:t>: </a:t>
            </a:r>
            <a:r>
              <a:rPr lang="en-US" sz="1100" dirty="0" err="1" smtClean="0"/>
              <a:t>java.io.OutputStream</a:t>
            </a:r>
            <a:endParaRPr lang="en-US" sz="1100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635009" y="3358425"/>
            <a:ext cx="3596211" cy="169365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endParaRPr lang="en-US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</p:spTree>
    <p:extLst>
      <p:ext uri="{BB962C8B-B14F-4D97-AF65-F5344CB8AC3E}">
        <p14:creationId xmlns:p14="http://schemas.microsoft.com/office/powerpoint/2010/main" val="11270017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635000" y="2223476"/>
            <a:ext cx="3586462" cy="55047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sz="1400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StorletLogger</a:t>
            </a:r>
            <a:endParaRPr lang="en-US" sz="1400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635000" y="2960064"/>
            <a:ext cx="3586462" cy="770592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800" dirty="0"/>
              <a:t>+ </a:t>
            </a:r>
            <a:r>
              <a:rPr lang="en-US" sz="800" dirty="0" smtClean="0"/>
              <a:t>debug</a:t>
            </a:r>
            <a:endParaRPr lang="en-US" sz="800" dirty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  <a:p>
            <a:r>
              <a:rPr lang="en-US" sz="800" dirty="0"/>
              <a:t>+ </a:t>
            </a:r>
            <a:r>
              <a:rPr lang="en-US" sz="800" dirty="0" smtClean="0"/>
              <a:t>info</a:t>
            </a:r>
            <a:endParaRPr lang="en-US" sz="800" dirty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  <a:p>
            <a:r>
              <a:rPr lang="en-US" sz="800" dirty="0"/>
              <a:t>+ </a:t>
            </a:r>
            <a:r>
              <a:rPr lang="en-US" sz="800" dirty="0" smtClean="0"/>
              <a:t>warn</a:t>
            </a:r>
            <a:endParaRPr lang="en-US" sz="800" dirty="0"/>
          </a:p>
          <a:p>
            <a:r>
              <a:rPr lang="en-US" sz="800" dirty="0"/>
              <a:t>+ </a:t>
            </a:r>
            <a:r>
              <a:rPr lang="en-US" sz="800" dirty="0" smtClean="0"/>
              <a:t>error</a:t>
            </a:r>
            <a:endParaRPr lang="en-US" sz="800" dirty="0"/>
          </a:p>
          <a:p>
            <a:r>
              <a:rPr lang="en-US" sz="800" dirty="0"/>
              <a:t>+ </a:t>
            </a:r>
            <a:r>
              <a:rPr lang="en-US" sz="800" dirty="0" smtClean="0"/>
              <a:t>exception</a:t>
            </a:r>
            <a:endParaRPr lang="en-US" sz="800" dirty="0"/>
          </a:p>
        </p:txBody>
      </p:sp>
      <p:sp>
        <p:nvSpPr>
          <p:cNvPr id="31" name="Rectangle 30"/>
          <p:cNvSpPr/>
          <p:nvPr/>
        </p:nvSpPr>
        <p:spPr>
          <a:xfrm>
            <a:off x="635003" y="2782268"/>
            <a:ext cx="3586459" cy="169365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endParaRPr lang="en-US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5087641" y="343876"/>
            <a:ext cx="3586465" cy="55047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sz="1400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StorletInputFile</a:t>
            </a:r>
            <a:endParaRPr lang="en-US" sz="1400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5087641" y="1080464"/>
            <a:ext cx="3586465" cy="770592"/>
          </a:xfrm>
          <a:prstGeom prst="rect">
            <a:avLst/>
          </a:prstGeom>
          <a:solidFill>
            <a:schemeClr val="lt1"/>
          </a:solidFill>
          <a:ln/>
          <a:effectLst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800" dirty="0"/>
              <a:t>+ </a:t>
            </a:r>
            <a:r>
              <a:rPr lang="en-US" sz="800" dirty="0" err="1" smtClean="0"/>
              <a:t>get_metadata</a:t>
            </a:r>
            <a:endParaRPr lang="en-US" sz="800" dirty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  <a:p>
            <a:r>
              <a:rPr lang="en-US" sz="800" dirty="0"/>
              <a:t>+ </a:t>
            </a:r>
            <a:r>
              <a:rPr lang="en-US" sz="800" dirty="0" smtClean="0"/>
              <a:t>read</a:t>
            </a:r>
            <a:endParaRPr lang="en-US" sz="800" dirty="0"/>
          </a:p>
          <a:p>
            <a:r>
              <a:rPr lang="en-US" sz="800" dirty="0"/>
              <a:t>+ </a:t>
            </a:r>
            <a:r>
              <a:rPr lang="en-US" sz="800" dirty="0" err="1" smtClean="0"/>
              <a:t>readline</a:t>
            </a:r>
            <a:endParaRPr lang="en-US" sz="800" dirty="0"/>
          </a:p>
          <a:p>
            <a:r>
              <a:rPr lang="en-US" sz="800" dirty="0"/>
              <a:t>+ </a:t>
            </a:r>
            <a:r>
              <a:rPr lang="en-US" sz="800" dirty="0" err="1" smtClean="0"/>
              <a:t>readlines</a:t>
            </a:r>
            <a:endParaRPr lang="en-US" sz="800" dirty="0"/>
          </a:p>
        </p:txBody>
      </p:sp>
      <p:sp>
        <p:nvSpPr>
          <p:cNvPr id="37" name="Rectangle 36"/>
          <p:cNvSpPr/>
          <p:nvPr/>
        </p:nvSpPr>
        <p:spPr>
          <a:xfrm>
            <a:off x="5087644" y="902668"/>
            <a:ext cx="3586462" cy="169365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endParaRPr lang="en-US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8" name="Rectangle 37"/>
          <p:cNvSpPr/>
          <p:nvPr/>
        </p:nvSpPr>
        <p:spPr>
          <a:xfrm>
            <a:off x="635001" y="280376"/>
            <a:ext cx="3596208" cy="550478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r>
              <a:rPr lang="en-US" sz="1400" dirty="0" err="1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  <a:latin typeface="Comic Sans MS"/>
              </a:rPr>
              <a:t>StorletOutputFile</a:t>
            </a:r>
            <a:endParaRPr lang="en-US" sz="1400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635001" y="1016964"/>
            <a:ext cx="3596207" cy="770592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800" dirty="0" smtClean="0"/>
              <a:t>+ </a:t>
            </a:r>
            <a:r>
              <a:rPr lang="en-US" sz="800" dirty="0" err="1" smtClean="0"/>
              <a:t>get_metadata</a:t>
            </a:r>
            <a:endParaRPr lang="en-US" sz="800" dirty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  <a:p>
            <a:r>
              <a:rPr lang="en-US" sz="800" dirty="0" smtClean="0"/>
              <a:t>+ </a:t>
            </a:r>
            <a:r>
              <a:rPr lang="en-US" sz="800" dirty="0" err="1" smtClean="0"/>
              <a:t>set_metadata</a:t>
            </a:r>
            <a:endParaRPr lang="en-US" sz="800" dirty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  <a:p>
            <a:r>
              <a:rPr lang="en-US" sz="800" dirty="0"/>
              <a:t>+ </a:t>
            </a:r>
            <a:r>
              <a:rPr lang="en-US" sz="800" dirty="0" smtClean="0"/>
              <a:t>close</a:t>
            </a:r>
            <a:endParaRPr lang="en-US" sz="800" dirty="0" smtClean="0"/>
          </a:p>
          <a:p>
            <a:r>
              <a:rPr lang="en-US" sz="800" dirty="0"/>
              <a:t>+ </a:t>
            </a:r>
            <a:r>
              <a:rPr lang="en-US" sz="800" dirty="0" smtClean="0"/>
              <a:t>write</a:t>
            </a:r>
          </a:p>
          <a:p>
            <a:r>
              <a:rPr lang="en-US" sz="800" dirty="0"/>
              <a:t>+ </a:t>
            </a:r>
            <a:r>
              <a:rPr lang="en-US" sz="800" dirty="0" err="1" smtClean="0"/>
              <a:t>writelines</a:t>
            </a:r>
            <a:endParaRPr lang="en-US" sz="800" dirty="0"/>
          </a:p>
          <a:p>
            <a:r>
              <a:rPr lang="en-US" sz="800" dirty="0"/>
              <a:t>+ </a:t>
            </a:r>
            <a:r>
              <a:rPr lang="en-US" sz="800" dirty="0" smtClean="0"/>
              <a:t>flush</a:t>
            </a:r>
            <a:endParaRPr lang="en-US" sz="800" dirty="0"/>
          </a:p>
        </p:txBody>
      </p:sp>
      <p:sp>
        <p:nvSpPr>
          <p:cNvPr id="40" name="Rectangle 39"/>
          <p:cNvSpPr/>
          <p:nvPr/>
        </p:nvSpPr>
        <p:spPr>
          <a:xfrm>
            <a:off x="635000" y="839168"/>
            <a:ext cx="3596211" cy="169365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 anchorCtr="0"/>
          <a:lstStyle/>
          <a:p>
            <a:pPr algn="ctr"/>
            <a:endParaRPr lang="en-US" dirty="0" smtClean="0">
              <a:ln>
                <a:solidFill>
                  <a:schemeClr val="tx1"/>
                </a:solidFill>
              </a:ln>
              <a:solidFill>
                <a:schemeClr val="tx1"/>
              </a:solidFill>
              <a:latin typeface="Comic Sans MS"/>
            </a:endParaRPr>
          </a:p>
        </p:txBody>
      </p:sp>
    </p:spTree>
    <p:extLst>
      <p:ext uri="{BB962C8B-B14F-4D97-AF65-F5344CB8AC3E}">
        <p14:creationId xmlns:p14="http://schemas.microsoft.com/office/powerpoint/2010/main" val="18398488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4636</TotalTime>
  <Words>157</Words>
  <Application>Microsoft Macintosh PowerPoint</Application>
  <PresentationFormat>On-screen Show (4:3)</PresentationFormat>
  <Paragraphs>50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Eran Rom</dc:creator>
  <cp:lastModifiedBy>Eran Rom</cp:lastModifiedBy>
  <cp:revision>27</cp:revision>
  <dcterms:created xsi:type="dcterms:W3CDTF">2016-06-08T18:20:48Z</dcterms:created>
  <dcterms:modified xsi:type="dcterms:W3CDTF">2016-10-01T18:49:32Z</dcterms:modified>
</cp:coreProperties>
</file>

<file path=docProps/thumbnail.jpeg>
</file>